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76" r:id="rId3"/>
    <p:sldId id="282" r:id="rId4"/>
    <p:sldId id="286" r:id="rId5"/>
    <p:sldId id="285" r:id="rId6"/>
    <p:sldId id="287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F2D57E"/>
    <a:srgbClr val="8C1B1B"/>
    <a:srgbClr val="FFFFFF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26" autoAdjust="0"/>
  </p:normalViewPr>
  <p:slideViewPr>
    <p:cSldViewPr snapToGrid="0" showGuides="1">
      <p:cViewPr>
        <p:scale>
          <a:sx n="100" d="100"/>
          <a:sy n="100" d="100"/>
        </p:scale>
        <p:origin x="58" y="58"/>
      </p:cViewPr>
      <p:guideLst>
        <p:guide orient="horz" pos="368"/>
        <p:guide orient="horz" pos="4088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1603-0E46-3D14-B963-8C22E0029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22BE1F-2EA5-827C-27AA-7203E1709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E76613-9E30-14D5-B51B-C969E039A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6185B-C4CF-F8B8-C78C-2798C11CF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05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87084" y="4133044"/>
                <a:ext cx="8931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054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클래스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225727-ABF3-8DF3-8586-55E78B7D570F}"/>
              </a:ext>
            </a:extLst>
          </p:cNvPr>
          <p:cNvGrpSpPr/>
          <p:nvPr/>
        </p:nvGrpSpPr>
        <p:grpSpPr>
          <a:xfrm>
            <a:off x="2011028" y="4609491"/>
            <a:ext cx="8169944" cy="1157750"/>
            <a:chOff x="2126556" y="4329609"/>
            <a:chExt cx="8169944" cy="11577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8FADEB-9A5B-4634-073A-7E11369F79F2}"/>
                </a:ext>
              </a:extLst>
            </p:cNvPr>
            <p:cNvSpPr/>
            <p:nvPr/>
          </p:nvSpPr>
          <p:spPr>
            <a:xfrm>
              <a:off x="2126556" y="4329609"/>
              <a:ext cx="8169944" cy="1157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C1B1B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3ACC2-0D8D-84DF-6D22-3D20A5CA4FBB}"/>
                </a:ext>
              </a:extLst>
            </p:cNvPr>
            <p:cNvSpPr txBox="1"/>
            <p:nvPr/>
          </p:nvSpPr>
          <p:spPr>
            <a:xfrm>
              <a:off x="2789758" y="4585319"/>
              <a:ext cx="6843541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/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02AA2C-DC04-0CD8-D20E-E5D217A5C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E7F2FA-9311-2CC9-B5EF-3C3E432D4D8B}"/>
              </a:ext>
            </a:extLst>
          </p:cNvPr>
          <p:cNvSpPr/>
          <p:nvPr/>
        </p:nvSpPr>
        <p:spPr>
          <a:xfrm>
            <a:off x="320302" y="1200070"/>
            <a:ext cx="5678672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700A4B-0768-D85E-4F2D-8CF7FD126A41}"/>
              </a:ext>
            </a:extLst>
          </p:cNvPr>
          <p:cNvGrpSpPr/>
          <p:nvPr/>
        </p:nvGrpSpPr>
        <p:grpSpPr>
          <a:xfrm>
            <a:off x="2446943" y="1280030"/>
            <a:ext cx="1425390" cy="733164"/>
            <a:chOff x="2446943" y="1280030"/>
            <a:chExt cx="1425390" cy="7331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36C4F1-E5E4-F05B-6D9E-C11427184E16}"/>
                </a:ext>
              </a:extLst>
            </p:cNvPr>
            <p:cNvSpPr txBox="1"/>
            <p:nvPr/>
          </p:nvSpPr>
          <p:spPr>
            <a:xfrm>
              <a:off x="2883761" y="1280030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C838C0-8BB8-54A5-7DEB-0DD98AA639F1}"/>
                </a:ext>
              </a:extLst>
            </p:cNvPr>
            <p:cNvSpPr txBox="1"/>
            <p:nvPr/>
          </p:nvSpPr>
          <p:spPr>
            <a:xfrm>
              <a:off x="2446943" y="1566918"/>
              <a:ext cx="142539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E308FA-07F1-7619-16FD-7E7B7184C3C6}"/>
              </a:ext>
            </a:extLst>
          </p:cNvPr>
          <p:cNvGrpSpPr/>
          <p:nvPr/>
        </p:nvGrpSpPr>
        <p:grpSpPr>
          <a:xfrm>
            <a:off x="1431095" y="2060121"/>
            <a:ext cx="3457087" cy="2239570"/>
            <a:chOff x="1431095" y="2060121"/>
            <a:chExt cx="3457087" cy="223957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6973A0F-738F-0BA7-3A02-6E5D24B3C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0" t="8268" r="54521" b="18881"/>
            <a:stretch/>
          </p:blipFill>
          <p:spPr bwMode="auto">
            <a:xfrm>
              <a:off x="1431095" y="2459682"/>
              <a:ext cx="1127521" cy="148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F7A1EC-00F1-79A8-3A18-0FF591F58FD0}"/>
                </a:ext>
              </a:extLst>
            </p:cNvPr>
            <p:cNvSpPr txBox="1"/>
            <p:nvPr/>
          </p:nvSpPr>
          <p:spPr>
            <a:xfrm>
              <a:off x="1700395" y="4068859"/>
              <a:ext cx="671979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무기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02A3FE7F-4758-5189-79FB-D64EF2708B6F}"/>
                </a:ext>
              </a:extLst>
            </p:cNvPr>
            <p:cNvSpPr/>
            <p:nvPr/>
          </p:nvSpPr>
          <p:spPr>
            <a:xfrm>
              <a:off x="1608873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D6FDA60E-FE5A-1A45-BA5E-35DDF1E1142B}"/>
                </a:ext>
              </a:extLst>
            </p:cNvPr>
            <p:cNvSpPr/>
            <p:nvPr/>
          </p:nvSpPr>
          <p:spPr>
            <a:xfrm>
              <a:off x="3945179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ED442AB-12D5-B0E0-5287-19E98F38F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474" y="2060121"/>
              <a:ext cx="1256708" cy="188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368D606-181C-6CD1-8ACF-1D269AB2BD13}"/>
                </a:ext>
              </a:extLst>
            </p:cNvPr>
            <p:cNvSpPr txBox="1"/>
            <p:nvPr/>
          </p:nvSpPr>
          <p:spPr>
            <a:xfrm>
              <a:off x="4036701" y="4068859"/>
              <a:ext cx="444352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CCEA615-F8DA-0F09-96BD-6030FAC47E9D}"/>
              </a:ext>
            </a:extLst>
          </p:cNvPr>
          <p:cNvSpPr txBox="1"/>
          <p:nvPr/>
        </p:nvSpPr>
        <p:spPr>
          <a:xfrm>
            <a:off x="1386560" y="4749534"/>
            <a:ext cx="3546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무기로 사용하며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CC184C-3D82-EFB8-8712-3630A7AFC33E}"/>
              </a:ext>
            </a:extLst>
          </p:cNvPr>
          <p:cNvCxnSpPr>
            <a:cxnSpLocks/>
          </p:cNvCxnSpPr>
          <p:nvPr/>
        </p:nvCxnSpPr>
        <p:spPr>
          <a:xfrm>
            <a:off x="320302" y="4491992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AE4731-69EC-3EB9-B767-D57D7F7256BD}"/>
              </a:ext>
            </a:extLst>
          </p:cNvPr>
          <p:cNvGrpSpPr/>
          <p:nvPr/>
        </p:nvGrpSpPr>
        <p:grpSpPr>
          <a:xfrm>
            <a:off x="6193026" y="1200070"/>
            <a:ext cx="5678672" cy="4037013"/>
            <a:chOff x="6193026" y="1200070"/>
            <a:chExt cx="5678672" cy="40370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61EA0B9-E173-9ED4-A436-7681145130DB}"/>
                </a:ext>
              </a:extLst>
            </p:cNvPr>
            <p:cNvGrpSpPr/>
            <p:nvPr/>
          </p:nvGrpSpPr>
          <p:grpSpPr>
            <a:xfrm>
              <a:off x="6193026" y="1200070"/>
              <a:ext cx="5678672" cy="4037013"/>
              <a:chOff x="6143220" y="1200070"/>
              <a:chExt cx="5678672" cy="4037013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1CFD5DA-0A30-6617-885C-E86898ED3092}"/>
                  </a:ext>
                </a:extLst>
              </p:cNvPr>
              <p:cNvGrpSpPr/>
              <p:nvPr/>
            </p:nvGrpSpPr>
            <p:grpSpPr>
              <a:xfrm>
                <a:off x="6143220" y="1200070"/>
                <a:ext cx="5678672" cy="4037013"/>
                <a:chOff x="6213291" y="1200070"/>
                <a:chExt cx="5678672" cy="4037013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6CF2B8D-0248-EFB6-E403-056A1EFFB466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0370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03105315-54B5-8219-D1AA-06B522302F91}"/>
                    </a:ext>
                  </a:extLst>
                </p:cNvPr>
                <p:cNvGrpSpPr/>
                <p:nvPr/>
              </p:nvGrpSpPr>
              <p:grpSpPr>
                <a:xfrm>
                  <a:off x="8339932" y="1280030"/>
                  <a:ext cx="1425390" cy="740859"/>
                  <a:chOff x="8320183" y="1280030"/>
                  <a:chExt cx="1425390" cy="740859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CB5410-4B95-82BA-855E-CED542846714}"/>
                      </a:ext>
                    </a:extLst>
                  </p:cNvPr>
                  <p:cNvSpPr txBox="1"/>
                  <p:nvPr/>
                </p:nvSpPr>
                <p:spPr>
                  <a:xfrm>
                    <a:off x="8710514" y="1280030"/>
                    <a:ext cx="64472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&lt; </a:t>
                    </a:r>
                    <a:r>
                      <a:rPr lang="ko-KR" altLang="en-US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영혼</a:t>
                    </a:r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&gt;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CEBDA8A-E882-76D9-FF32-5B11C15EDB2D}"/>
                      </a:ext>
                    </a:extLst>
                  </p:cNvPr>
                  <p:cNvSpPr txBox="1"/>
                  <p:nvPr/>
                </p:nvSpPr>
                <p:spPr>
                  <a:xfrm>
                    <a:off x="8320183" y="1559224"/>
                    <a:ext cx="142539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endParaRPr lang="en-US" altLang="ko-KR" sz="3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불꽃의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C5C20A-4801-F45F-2D5D-1006327327D5}"/>
                    </a:ext>
                  </a:extLst>
                </p:cNvPr>
                <p:cNvSpPr txBox="1"/>
                <p:nvPr/>
              </p:nvSpPr>
              <p:spPr>
                <a:xfrm>
                  <a:off x="7447060" y="4749534"/>
                  <a:ext cx="32111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신성한 기운을 가진 영혼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들이 캐릭터를 통해 강림합니다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0AD48A26-1BA7-9ADE-5A90-59C5D3FCAF34}"/>
                    </a:ext>
                  </a:extLst>
                </p:cNvPr>
                <p:cNvGrpSpPr/>
                <p:nvPr/>
              </p:nvGrpSpPr>
              <p:grpSpPr>
                <a:xfrm>
                  <a:off x="7347060" y="2233071"/>
                  <a:ext cx="3411133" cy="1716192"/>
                  <a:chOff x="7361342" y="2104133"/>
                  <a:chExt cx="3411133" cy="1716192"/>
                </a:xfrm>
              </p:grpSpPr>
              <p:pic>
                <p:nvPicPr>
                  <p:cNvPr id="42" name="그림 41" descr="CG 아트워크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CC530A-BC01-CACD-C50E-A73F2A785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57" b="33285"/>
                  <a:stretch/>
                </p:blipFill>
                <p:spPr>
                  <a:xfrm>
                    <a:off x="8941428" y="2105666"/>
                    <a:ext cx="1831047" cy="1714659"/>
                  </a:xfrm>
                  <a:prstGeom prst="rect">
                    <a:avLst/>
                  </a:prstGeom>
                </p:spPr>
              </p:pic>
              <p:pic>
                <p:nvPicPr>
                  <p:cNvPr id="48" name="그림 47" descr="만화 영화, 스크린샷, 예술, 마조렐 블루이(가) 표시된 사진&#10;&#10;자동 생성된 설명">
                    <a:extLst>
                      <a:ext uri="{FF2B5EF4-FFF2-40B4-BE49-F238E27FC236}">
                        <a16:creationId xmlns:a16="http://schemas.microsoft.com/office/drawing/2014/main" id="{69F2BE60-EE57-D249-657C-5FCD87F4AA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709" b="21341"/>
                  <a:stretch/>
                </p:blipFill>
                <p:spPr>
                  <a:xfrm>
                    <a:off x="7361342" y="2104133"/>
                    <a:ext cx="1329189" cy="17161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A831650-8104-C3D1-0515-A25AD3DA6DB8}"/>
                    </a:ext>
                  </a:extLst>
                </p:cNvPr>
                <p:cNvSpPr txBox="1"/>
                <p:nvPr/>
              </p:nvSpPr>
              <p:spPr>
                <a:xfrm>
                  <a:off x="8702062" y="4068859"/>
                  <a:ext cx="671979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3220" y="4491992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D2FB027F-3C17-3967-297D-4AD253471E87}"/>
                </a:ext>
              </a:extLst>
            </p:cNvPr>
            <p:cNvSpPr/>
            <p:nvPr/>
          </p:nvSpPr>
          <p:spPr>
            <a:xfrm>
              <a:off x="8609161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7E3D0B-7823-1E28-7073-401662D9D469}"/>
              </a:ext>
            </a:extLst>
          </p:cNvPr>
          <p:cNvSpPr txBox="1"/>
          <p:nvPr/>
        </p:nvSpPr>
        <p:spPr>
          <a:xfrm>
            <a:off x="811315" y="155864"/>
            <a:ext cx="197951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937466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937466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 /  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  /  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  /  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0.72%)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96FBD-A7B1-A588-190D-217A3A80A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98A52B-EBA7-9643-1205-0A56598463C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3ECD8D-3A18-BAAF-71A0-EA916BCB9BD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8A60D9C-6A73-50C4-7822-6FC1419ABAF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C317C9-4044-0093-2A47-45901DCAD57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30F704B-5B1C-C1AA-FEF4-D780E5B1F32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DC3AFD3-679C-A9A2-E505-79C960AF78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3C61D83-4048-30EB-5A64-C8F53CEA65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3E480C-9F0B-E7BB-3AD2-7ECB641FE13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6BD32B0-E3D3-D1D5-7823-84B5356CFCB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675AE5-3F10-4860-DD06-C1D9898D82B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EE5AC2-4D86-FE52-E16E-F949589F6AB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92E43B-B61F-66E7-068A-06AB4F0BD0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9F1DD3-270E-E809-A971-B6D081411998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8E17328-66F8-F1AA-1A60-0DF2E2C23A7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16469FE-8205-0137-889D-E02BD99B17DA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CD8454F-B482-B6E6-C3EB-0F47DD438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476D37-7FD2-2C33-ECFD-860065B98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5BBB862A-E6B8-027E-BBA2-BCA7AB06F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05F581D-A84E-33EE-320E-2594D58B7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CE5D23F7-C51B-725C-F3ED-46692CC63299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5D620204-1D5E-1EEB-59A5-25B175EBC2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32CD8DC-C875-CC37-1214-B7D1EB4EB15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51D8EE0A-656F-0106-3EFF-48E3EF28CE1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F4C61B56-67EE-3BAA-166E-8BE646C924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F22FACB5-51F7-E1AE-DC08-AA53350FCCB8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5D2BD99-2BB0-35B2-9659-E513BFFCD86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AC8E60C-ABE8-748B-2119-C5A7F130BDB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00FC1BB-409B-56DE-400F-93AC73E961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AA641D3B-161D-A3CB-F83D-FF5A942C47A8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544568" y="1300448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21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581</Words>
  <Application>Microsoft Office PowerPoint</Application>
  <PresentationFormat>와이드스크린</PresentationFormat>
  <Paragraphs>138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39</cp:revision>
  <dcterms:created xsi:type="dcterms:W3CDTF">2024-11-19T19:33:02Z</dcterms:created>
  <dcterms:modified xsi:type="dcterms:W3CDTF">2024-11-27T12:23:03Z</dcterms:modified>
</cp:coreProperties>
</file>